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065013-F588-4A91-8343-272B0911A62A}" v="2" dt="2022-11-09T20:47:38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9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Roman London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Anglo-Saxon and Viking period London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Middle 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Early modern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Late modern and contemporary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Roman London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Anglo-Saxon and Viking period London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Middle 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Early modern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Late modern and contemporary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09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Roman London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Anglo-Saxon and Viking period London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Middle 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Early modern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Late modern and contemporary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6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Roman London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Anglo-Saxon and Viking period London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Middle 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Early modern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Late modern and contemporary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71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Roman London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Anglo-Saxon and Viking period London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Middle 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Early modern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Late modern and contemporary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93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Roman London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Anglo-Saxon and Viking period London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Middle 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Early modern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Late modern and contemporary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6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Roman London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Anglo-Saxon and Viking period London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Middle 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Early modern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Late modern and contemporary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74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Roman London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Anglo-Saxon and Viking period London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Middle 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Early modern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Late modern and contemporary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9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91AB-F383-4237-A071-AD1C6E924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636DA-4FDE-4B32-8CCE-37EFA3E75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87932-8FF0-4DF1-A776-9A3CE376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8FAB8-C9F1-4DBB-B355-D8DEE370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490E3-D8E8-4766-9104-14009BF5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0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8678-553E-4A5B-8CFE-5DB358BD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AF303-1F73-4575-83E6-561589F16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6EC56-7DCF-400D-A871-C26291EB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C5B-7C77-4F8C-ADB0-8D208A2E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F48AF-AB8F-4DD2-BC77-7E2F42AD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1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ED820-BFE6-41B5-8064-984037A9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27FEA-5359-474A-B4F8-FF510DD74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DD33D-563C-4B8C-B8C1-625FF5C5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71877-89FD-46BE-832F-C5660A55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E675F-CC4D-48CF-90C8-53829EE0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2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C967-18DB-4664-9B4D-06177FB9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F7174-64B4-4D8F-BF44-3DD1F66CA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D83D3-86C4-482F-A2DC-B4C55DBF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05BE2-6C23-4CB4-A63E-457E635B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97965-24FE-4C07-BE16-69AE4399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6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394D-04EF-440C-B08B-114464B3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BE3F6-F021-4D6B-8B0D-EF74D7461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6233C-6806-4593-91C0-CF4ECD84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A761E-2D3A-4397-A82C-2F3B981D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97E71-B59F-4260-B01B-2B7CEB08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DFCB-DD40-4637-9CAB-2BAF2423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4065F-4B44-4622-98EE-166F93648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F1249-B890-4466-9E24-84A249070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FA9B4-D282-452F-B78A-FF5873AC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B0F13-A139-4B66-9544-16480800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791D0-EC30-4D8C-8764-475D8DB3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AA7D-15D2-4D5F-B1C4-50107341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80A0E-25B9-4E8E-8B0D-201E1C564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9B111-0CA0-47CD-9F0B-DBCBA3AE3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0E02D-3176-4B85-ACB6-721F26827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D9317-BBE1-4F36-82FE-E348F6F18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7DDCB-69F8-49FA-A111-C8AB2713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8B0CD-1F68-412E-9232-F267114C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B21FC-12CC-472D-BC38-EF413158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4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51AB-8384-4E67-914C-B39484AD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09660-3861-4545-BF68-9ED039B5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D5392-AC3A-4EAF-ADE6-B6CF4B50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79880-BF48-4F4D-B8B3-4E99FC41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98E25-CF37-4F73-9E22-21023816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7A0E1-38AB-4FDA-8EC1-2D761790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8E424-5A91-4557-9ADF-4A9422A0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0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B935-0427-44CC-A384-333EAD83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DCF6-55CF-43EE-B135-BFC4B4D4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7538E-A112-4E8F-A445-1A06B0C35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0D413-9505-4ED8-BFF1-5141BE9E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815B0-4528-4FA2-8472-8F19C0F1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9FCEF-4406-4552-BFE4-6DA37613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6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E22C-69D4-49EC-8858-787B3C67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A4341-3C0B-4025-AE17-8F0F8FABF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5FF01-E0B6-419C-ABCC-70844E4EA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01218-FFD7-4F25-B220-F5DE5F70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7CBFB-34A6-49D8-A1D2-45DF3887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726A4-D33A-486A-B120-648AF3D8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4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07C8C3-4165-4353-ABF2-492454AF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AA46A-3C66-4E4A-9907-225E50ABB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F8214-A11A-4309-9D51-44F35987D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495F3-B757-4FAF-98AA-EDA7D148548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34EB-8260-4F13-9553-5A8593D9D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EF96-E028-4E68-864E-9B77CF9F2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celebration-background-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GB" sz="2800" b="1" dirty="0">
                <a:solidFill>
                  <a:srgbClr val="080808"/>
                </a:solidFill>
              </a:rPr>
              <a:t>Wednesday 7</a:t>
            </a:r>
            <a:r>
              <a:rPr lang="en-GB" sz="2800" b="1" baseline="30000" dirty="0">
                <a:solidFill>
                  <a:srgbClr val="080808"/>
                </a:solidFill>
              </a:rPr>
              <a:t>th</a:t>
            </a:r>
            <a:r>
              <a:rPr lang="en-GB" sz="2800" b="1" dirty="0">
                <a:solidFill>
                  <a:srgbClr val="080808"/>
                </a:solidFill>
              </a:rPr>
              <a:t> December </a:t>
            </a:r>
          </a:p>
          <a:p>
            <a:r>
              <a:rPr lang="en-GB" sz="2800" b="1" dirty="0">
                <a:solidFill>
                  <a:srgbClr val="080808"/>
                </a:solidFill>
              </a:rPr>
              <a:t>7.15am-7.00pm</a:t>
            </a:r>
            <a:endParaRPr sz="2800" b="1" dirty="0">
              <a:solidFill>
                <a:srgbClr val="08080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London Trip</a:t>
            </a:r>
            <a:br>
              <a:rPr lang="en-US" sz="3600" b="1" dirty="0">
                <a:solidFill>
                  <a:srgbClr val="080808"/>
                </a:solidFill>
              </a:rPr>
            </a:br>
            <a:r>
              <a:rPr lang="en-US" sz="3600" b="1" dirty="0">
                <a:solidFill>
                  <a:srgbClr val="080808"/>
                </a:solidFill>
              </a:rPr>
              <a:t>The Royal Opera House 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B5D606D-C6B3-2A66-E8F0-8F461DE67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7" y="838682"/>
            <a:ext cx="3301587" cy="4723809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DA75312-CCC4-D579-8751-6BD5D2EC7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349" y="838682"/>
            <a:ext cx="3301587" cy="4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8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53" y="3429000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Questions?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6010EEA-EB61-C0B9-1929-2782D4355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74"/>
            <a:ext cx="3301587" cy="4723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1488C5-6046-1B19-7E78-6C005D2F0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272" y="93574"/>
            <a:ext cx="7756901" cy="3821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4AA5E5-7F43-A421-174C-20BE0C20F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861" y="2455479"/>
            <a:ext cx="5143641" cy="424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8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Foxwood Academy Core Values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977" y="0"/>
            <a:ext cx="6906491" cy="4188506"/>
          </a:xfrm>
        </p:spPr>
        <p:txBody>
          <a:bodyPr anchor="ctr">
            <a:normAutofit/>
          </a:bodyPr>
          <a:lstStyle/>
          <a:p>
            <a:r>
              <a:rPr lang="en-US" sz="3600" dirty="0"/>
              <a:t>Learning for Life</a:t>
            </a:r>
          </a:p>
          <a:p>
            <a:r>
              <a:rPr lang="en-US" sz="3600" dirty="0"/>
              <a:t>Independence</a:t>
            </a:r>
          </a:p>
          <a:p>
            <a:r>
              <a:rPr lang="en-US" sz="3600" dirty="0"/>
              <a:t>Education</a:t>
            </a:r>
          </a:p>
          <a:p>
            <a:r>
              <a:rPr lang="en-US" sz="3600" dirty="0"/>
              <a:t>Celebration </a:t>
            </a:r>
          </a:p>
        </p:txBody>
      </p:sp>
      <p:pic>
        <p:nvPicPr>
          <p:cNvPr id="5" name="Picture 4" descr="A picture containing indoor, plant&#10;&#10;Description automatically generated">
            <a:extLst>
              <a:ext uri="{FF2B5EF4-FFF2-40B4-BE49-F238E27FC236}">
                <a16:creationId xmlns:a16="http://schemas.microsoft.com/office/drawing/2014/main" id="{8788FEA2-1ED4-CC9F-B3F9-3F9D7B7D4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9189326" y="229395"/>
            <a:ext cx="2583574" cy="3882571"/>
          </a:xfrm>
          <a:prstGeom prst="rect">
            <a:avLst/>
          </a:prstGeom>
        </p:spPr>
      </p:pic>
      <p:pic>
        <p:nvPicPr>
          <p:cNvPr id="8" name="Picture 7" descr="Toys at a table">
            <a:extLst>
              <a:ext uri="{FF2B5EF4-FFF2-40B4-BE49-F238E27FC236}">
                <a16:creationId xmlns:a16="http://schemas.microsoft.com/office/drawing/2014/main" id="{DF2945DF-63CF-549E-69E8-27733DBE4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58" y="3826784"/>
            <a:ext cx="3612751" cy="258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5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53" y="3429000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Nutcracker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Foxwood Academy will be visiting The Royal Opera House </a:t>
            </a:r>
          </a:p>
          <a:p>
            <a:endParaRPr lang="en-US" dirty="0"/>
          </a:p>
          <a:p>
            <a:r>
              <a:rPr lang="en-US" dirty="0"/>
              <a:t>The Royal Opera House is situated in Covent Garden in London </a:t>
            </a:r>
          </a:p>
          <a:p>
            <a:endParaRPr lang="en-US" dirty="0"/>
          </a:p>
          <a:p>
            <a:r>
              <a:rPr lang="en-US" dirty="0"/>
              <a:t>We will be watching a performance of The Nutcracker performed by The Royal Ballet accompanied by a full orchestra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6010EEA-EB61-C0B9-1929-2782D4355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74"/>
            <a:ext cx="3301587" cy="4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7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53" y="3429000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Where?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BEC739-A489-038A-C074-85E811150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8716" y="118272"/>
            <a:ext cx="4282140" cy="3085189"/>
          </a:xfr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6010EEA-EB61-C0B9-1929-2782D4355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74"/>
            <a:ext cx="3301587" cy="4723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2F9886-368E-1529-86D9-7F13DB7E7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518" y="3429000"/>
            <a:ext cx="50292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2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53" y="3429000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Where?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6010EEA-EB61-C0B9-1929-2782D4355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74"/>
            <a:ext cx="3301587" cy="472380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1EC4B-7A7A-F253-017F-AC10CA6A0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123E7B-15AE-054A-F0CD-7B0A328ED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426" y="1256216"/>
            <a:ext cx="7854420" cy="4920747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E7B4D9DF-FB6C-FBEF-E235-5B63C7307726}"/>
              </a:ext>
            </a:extLst>
          </p:cNvPr>
          <p:cNvSpPr/>
          <p:nvPr/>
        </p:nvSpPr>
        <p:spPr>
          <a:xfrm rot="2576300">
            <a:off x="3962104" y="1661134"/>
            <a:ext cx="4710970" cy="1250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8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53" y="3429000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Who?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6010EEA-EB61-C0B9-1929-2782D4355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74"/>
            <a:ext cx="3301587" cy="472380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1EC4B-7A7A-F253-017F-AC10CA6A0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940904"/>
            <a:ext cx="7186528" cy="523605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This is a whole school trip</a:t>
            </a:r>
          </a:p>
          <a:p>
            <a:endParaRPr lang="en-GB" dirty="0"/>
          </a:p>
          <a:p>
            <a:r>
              <a:rPr lang="en-GB" dirty="0"/>
              <a:t>There are currently around 80 students who are attending </a:t>
            </a:r>
          </a:p>
          <a:p>
            <a:endParaRPr lang="en-GB" dirty="0"/>
          </a:p>
          <a:p>
            <a:r>
              <a:rPr lang="en-GB" dirty="0"/>
              <a:t>Staff from Foxwood will accompany students</a:t>
            </a:r>
          </a:p>
          <a:p>
            <a:endParaRPr lang="en-GB" dirty="0"/>
          </a:p>
          <a:p>
            <a:r>
              <a:rPr lang="en-GB" dirty="0"/>
              <a:t>Hammonds Coach will take us in 3 x 52 seater coaches </a:t>
            </a:r>
          </a:p>
          <a:p>
            <a:endParaRPr lang="en-GB" dirty="0"/>
          </a:p>
          <a:p>
            <a:r>
              <a:rPr lang="en-GB" dirty="0"/>
              <a:t>There is a toilet on the coach and a service station stop will be made available if required</a:t>
            </a:r>
          </a:p>
        </p:txBody>
      </p:sp>
    </p:spTree>
    <p:extLst>
      <p:ext uri="{BB962C8B-B14F-4D97-AF65-F5344CB8AC3E}">
        <p14:creationId xmlns:p14="http://schemas.microsoft.com/office/powerpoint/2010/main" val="369385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53" y="3429000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Who?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6010EEA-EB61-C0B9-1929-2782D4355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74"/>
            <a:ext cx="3301587" cy="472380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1EC4B-7A7A-F253-017F-AC10CA6A0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940904"/>
            <a:ext cx="7186528" cy="5236059"/>
          </a:xfrm>
        </p:spPr>
        <p:txBody>
          <a:bodyPr>
            <a:normAutofit/>
          </a:bodyPr>
          <a:lstStyle/>
          <a:p>
            <a:r>
              <a:rPr lang="en-GB" dirty="0"/>
              <a:t>First aiders and medication will be taken and administered as usual on the trip</a:t>
            </a:r>
          </a:p>
          <a:p>
            <a:endParaRPr lang="en-GB" dirty="0"/>
          </a:p>
          <a:p>
            <a:r>
              <a:rPr lang="en-GB" dirty="0"/>
              <a:t>Students will be grouped with familiar or class based staff where possible</a:t>
            </a:r>
          </a:p>
        </p:txBody>
      </p:sp>
    </p:spTree>
    <p:extLst>
      <p:ext uri="{BB962C8B-B14F-4D97-AF65-F5344CB8AC3E}">
        <p14:creationId xmlns:p14="http://schemas.microsoft.com/office/powerpoint/2010/main" val="246226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53" y="3429000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When?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6010EEA-EB61-C0B9-1929-2782D4355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74"/>
            <a:ext cx="3301587" cy="472380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1EC4B-7A7A-F253-017F-AC10CA6A0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940904"/>
            <a:ext cx="7186528" cy="5236059"/>
          </a:xfrm>
        </p:spPr>
        <p:txBody>
          <a:bodyPr>
            <a:normAutofit/>
          </a:bodyPr>
          <a:lstStyle/>
          <a:p>
            <a:r>
              <a:rPr lang="en-GB" dirty="0"/>
              <a:t>Wednesday 7</a:t>
            </a:r>
            <a:r>
              <a:rPr lang="en-GB" baseline="30000" dirty="0"/>
              <a:t>th</a:t>
            </a:r>
            <a:r>
              <a:rPr lang="en-GB" dirty="0"/>
              <a:t> December </a:t>
            </a:r>
          </a:p>
          <a:p>
            <a:endParaRPr lang="en-GB" dirty="0"/>
          </a:p>
          <a:p>
            <a:r>
              <a:rPr lang="en-GB" dirty="0"/>
              <a:t>Coaches will leave at 7.30am </a:t>
            </a:r>
          </a:p>
          <a:p>
            <a:endParaRPr lang="en-GB" dirty="0"/>
          </a:p>
          <a:p>
            <a:r>
              <a:rPr lang="en-GB" dirty="0"/>
              <a:t>We will arrive in London at 11.30am (or before)</a:t>
            </a:r>
          </a:p>
          <a:p>
            <a:endParaRPr lang="en-GB" dirty="0"/>
          </a:p>
          <a:p>
            <a:r>
              <a:rPr lang="en-GB" dirty="0"/>
              <a:t>Lunch and walk around Covent Garden</a:t>
            </a:r>
          </a:p>
          <a:p>
            <a:endParaRPr lang="en-GB" dirty="0"/>
          </a:p>
          <a:p>
            <a:r>
              <a:rPr lang="en-GB" dirty="0"/>
              <a:t>Performance starts at 12.30pm</a:t>
            </a:r>
          </a:p>
        </p:txBody>
      </p:sp>
    </p:spTree>
    <p:extLst>
      <p:ext uri="{BB962C8B-B14F-4D97-AF65-F5344CB8AC3E}">
        <p14:creationId xmlns:p14="http://schemas.microsoft.com/office/powerpoint/2010/main" val="948589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53" y="3429000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When?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6010EEA-EB61-C0B9-1929-2782D4355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74"/>
            <a:ext cx="3301587" cy="472380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1EC4B-7A7A-F253-017F-AC10CA6A0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940904"/>
            <a:ext cx="7186528" cy="523605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Return journey begins at approximately 3pm</a:t>
            </a:r>
          </a:p>
          <a:p>
            <a:endParaRPr lang="en-GB" dirty="0"/>
          </a:p>
          <a:p>
            <a:r>
              <a:rPr lang="en-GB" dirty="0"/>
              <a:t>We anticipate we will arrive back at around 7pm</a:t>
            </a:r>
          </a:p>
          <a:p>
            <a:endParaRPr lang="en-GB" dirty="0"/>
          </a:p>
          <a:p>
            <a:r>
              <a:rPr lang="en-GB" dirty="0"/>
              <a:t>Text updates will be sent on the day</a:t>
            </a:r>
          </a:p>
          <a:p>
            <a:endParaRPr lang="en-GB" dirty="0"/>
          </a:p>
          <a:p>
            <a:r>
              <a:rPr lang="en-GB" dirty="0"/>
              <a:t>Your child will need packed lunch and some food for evening meal</a:t>
            </a:r>
          </a:p>
          <a:p>
            <a:endParaRPr lang="en-GB" dirty="0"/>
          </a:p>
          <a:p>
            <a:r>
              <a:rPr lang="en-GB" dirty="0"/>
              <a:t>Letter will be sent out on Friday with confirmation of school dinner arrangement. Evening meal will need to be provided by home. </a:t>
            </a:r>
          </a:p>
        </p:txBody>
      </p:sp>
    </p:spTree>
    <p:extLst>
      <p:ext uri="{BB962C8B-B14F-4D97-AF65-F5344CB8AC3E}">
        <p14:creationId xmlns:p14="http://schemas.microsoft.com/office/powerpoint/2010/main" val="2664994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Web211</Template>
  <TotalTime>23</TotalTime>
  <Words>408</Words>
  <Application>Microsoft Office PowerPoint</Application>
  <PresentationFormat>Widescreen</PresentationFormat>
  <Paragraphs>115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London Trip The Royal Opera House </vt:lpstr>
      <vt:lpstr>Foxwood Academy Core Values</vt:lpstr>
      <vt:lpstr>The Nutcracker</vt:lpstr>
      <vt:lpstr>Where? </vt:lpstr>
      <vt:lpstr>Where? </vt:lpstr>
      <vt:lpstr>Who? </vt:lpstr>
      <vt:lpstr>Who? </vt:lpstr>
      <vt:lpstr>When? </vt:lpstr>
      <vt:lpstr>When? 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Foxwood Academy London Trip The Royal Opera House </dc:title>
  <dc:creator>Robbie Jones</dc:creator>
  <cp:lastModifiedBy>Morgan Wade</cp:lastModifiedBy>
  <cp:revision>2</cp:revision>
  <dcterms:created xsi:type="dcterms:W3CDTF">2022-11-09T20:25:01Z</dcterms:created>
  <dcterms:modified xsi:type="dcterms:W3CDTF">2022-11-11T10:07:42Z</dcterms:modified>
</cp:coreProperties>
</file>